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jpeg" ContentType="image/jpeg"/>
  <Override PartName="/ppt/media/image11.jpeg" ContentType="image/jpeg"/>
  <Override PartName="/ppt/media/image13.jpeg" ContentType="image/jpeg"/>
  <Override PartName="/ppt/media/image8.jpeg" ContentType="image/jpeg"/>
  <Override PartName="/ppt/media/image10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7193DDC-A89E-4BB4-9E7F-6C5FA74DBB6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68930B3-6BA0-42EC-AC7B-3CEE45D2E32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8073CD1-4F6E-4038-8964-F583C4882A3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A8F20D0-C686-4DC4-AB1F-FE4377D2CAF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0A5B266-9986-43E6-B801-3D9FF66AFE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EA7C681-28EC-44CC-8463-1200875254B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FD7FF53-A86E-4145-A6BF-1C90FBCDC86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2F55CBB-2437-475B-A128-14C8AB9CE66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19F6888-7034-4DA9-B761-6D1E5809A8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E283A2E-61FA-49FB-9F53-5EA1B9812C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7134826-1ADF-4D79-8A73-5520256058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69F2C6F-0960-41F6-B05D-C5CAD816C6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7ECAD57-058A-4579-B25B-31E6D0533E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241E52E-4CE0-49AA-9468-0D6B4455EE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39A81B5-5EE6-4D34-9A1A-A8824293980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F205726-5017-4E73-9BB1-C89CE73765E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3D305DA-2913-4447-9A91-CD848BABC95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3DC13D1-020A-4BAB-B332-DDC28AA307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E546AE-7ED3-4A7C-9306-4AD999B62A5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3528C7F-9D58-4525-9670-8AFE913B650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1B1BE7-462B-43D0-94E0-A616447AD5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1CEF1B-4BD8-4ECD-BF42-06B47D851F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1843508-B047-4C90-A445-6980850530D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4F417C8-A231-44F0-BC04-70F74D0F4F2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F31D348-7B66-4690-ACDC-954EA4A8BDE6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C1805D7-94DB-4D13-99D8-1B130409D043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960840" y="6840"/>
            <a:ext cx="818604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044360" y="6840"/>
            <a:ext cx="801900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274400" y="6840"/>
            <a:ext cx="755892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98720" y="802800"/>
            <a:ext cx="9710280" cy="407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859680" y="6840"/>
            <a:ext cx="838836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1274400" y="6840"/>
            <a:ext cx="755892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273680" y="6480"/>
            <a:ext cx="7560360" cy="567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1273680" y="6480"/>
            <a:ext cx="7560360" cy="567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4040" y="6840"/>
            <a:ext cx="1007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2026-01-24T12:04:25Z</dcterms:created>
  <dc:creator>Raymond</dc:creator>
  <dc:description/>
  <dc:language>fr-FR</dc:language>
  <cp:lastModifiedBy>Raymond</cp:lastModifiedBy>
  <dcterms:modified xsi:type="dcterms:W3CDTF">2026-04-04T11:49:37Z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