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eg" ContentType="image/jpeg"/>
  <Override PartName="/ppt/media/image11.jpeg" ContentType="image/jpeg"/>
  <Override PartName="/ppt/media/image13.jpeg" ContentType="image/jpeg"/>
  <Override PartName="/ppt/media/image8.jpeg" ContentType="image/jpeg"/>
  <Override PartName="/ppt/media/image10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12.jpeg" ContentType="image/jpe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F34BB2-9183-4028-B696-CDEB5A0F8C3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851B902-65E1-4C3F-9FB9-A2ACB27099D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B69A99-0175-4111-BC8B-1B1612A436B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2743E4-0B3F-4599-B4A1-6AA67EA0A0F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68200F-1836-4B21-B9BB-E400AB6E8D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C9E0B4-B34F-42A7-AA4A-434AB7D43F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87992F-5DCF-4A66-BEB0-8BAED9C2AB6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10F9AEE-DA6C-4CE7-986E-FC391AAB15A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82ED99-6D84-4968-9366-2E2597BD6D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6F07D0-8AC4-4FC5-A5F6-07828ECC035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BF8022F-7B52-473F-8D08-42582E9C65F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0E3001F-FC8A-4BA3-8173-3DE64342390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822EC89A-EF70-41C6-8496-8B05C928FC8E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960840" y="6840"/>
            <a:ext cx="81864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1044360" y="6840"/>
            <a:ext cx="80193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1274400" y="6840"/>
            <a:ext cx="75592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98720" y="802800"/>
            <a:ext cx="9710640" cy="407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859680" y="6840"/>
            <a:ext cx="838872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1274400" y="6840"/>
            <a:ext cx="755928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14040" y="6840"/>
            <a:ext cx="1007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1274040" y="6840"/>
            <a:ext cx="755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2026-01-24T12:04:25Z</dcterms:created>
  <dc:creator>Raymond</dc:creator>
  <dc:description/>
  <dc:language>fr-FR</dc:language>
  <cp:lastModifiedBy>Raymond</cp:lastModifiedBy>
  <dcterms:modified xsi:type="dcterms:W3CDTF">2026-01-24T12:10:01Z</dcterms:modified>
  <cp:revision>1</cp:revision>
  <dc:subject/>
  <dc:title/>
</cp:coreProperties>
</file>